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5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C6FF3-13DC-F647-A74D-3A71652D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4B950A-8161-DB42-8276-1EDECDDBA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EB3CCE-6C1D-9643-BAED-766A9FD3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11F45E-EC65-E440-AB7C-EA4B807A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4B3DD1-4B0E-B649-ADCC-030FE43B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98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2AF8C-2F0D-4243-93D8-EBAB8FB6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8E7CE0-7DC5-4242-B457-35EEB96BD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63E8F0-5EFE-C14E-8ABF-66D002EA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C1E2D5-4FFE-4A44-911C-7D0DD737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9EB602-FB92-C04A-B145-691A45B6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69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0A54BD0-E77A-DA43-BE9A-16851FF76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0D8BAA-D99C-1740-9A46-3E0CEC42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4A3A5E-2B00-564F-AC16-0DFB2DEA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7CAD0C-5DAA-7A40-A5E3-F2FFFB05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BC111C-D184-BC4B-A341-33FFF02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88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3A695-63EC-F049-9A10-6A70090B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9DCB23-4374-5645-A9C0-6B2A15E8B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E9F067-D719-AC43-A49B-CCAFE3C6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1003DA-6CFE-BD44-859D-E97175B9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5B6F93-3419-E043-B6D1-43900462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02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38AAD-3CFA-884E-B4C3-6B19FD18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24606F-DF5B-DD48-9F27-70AD4B84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4BB494-0070-5347-82C7-259CA23A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F4256B-DBA6-464E-A2CD-726552CF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8D0F9-9163-DA40-895D-96E1B942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174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97ED9-F0E0-504C-816F-D779969D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AA10EE-C70F-C144-884C-C2D68CD96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6CB994-A7CF-144A-B8DE-852CC4526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384766-A403-4C45-BAAF-28FAA5CE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DDF969-462A-6948-BF55-466DD686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1987B1-653A-EC4D-AE78-0B2D174B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00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1E9BC-9A86-4644-938B-16397DFB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D39206-276A-E548-9167-C55A376E6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793348-4C72-3247-B1E9-41756B852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95FFD8-692E-5545-A56B-5081804A0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A0A310-D194-E341-85CA-BDBF764AE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4D4DC2-CAD0-AE41-9A15-6009B09D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26E4E9-2096-6F4A-BF25-DD6F2A76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A405C5-CD56-404F-AE45-6EE8F57B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59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F2C64-4256-E042-ABDE-21EDE6C4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8B7B08-E7D1-E544-B80A-2AA1FB3E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379E85-B6C2-6246-A743-40E8C98E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B0766F-7DD8-894C-A4A5-4BBD11D0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46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56E977-CAC8-8C49-92E0-9DDCF02D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7B3AA8C-97B2-C84A-87FB-767480B3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E6318A-B0AD-064D-8F1B-BB960DD0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89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F6C699-7BD1-4342-B236-F234A0A21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FA2170-D056-D14E-BF29-312F4BD03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CC6747-9F7D-8B47-BBDA-D45F62165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EB1E73-1D75-4141-9C6E-09578A3A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43847F-472A-1E4E-9AD3-862A814F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8F46D3-EF21-DF44-ABFD-70B927FD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82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79410-81B5-DC41-B5F9-3A7F1BDA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F8A53D-4958-304E-A4CB-8E95092D2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94C640-9286-CB48-AF14-6488932B5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73357A-4188-8D4F-ACBD-94E06526B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D9318F-04B5-C04A-BDB5-28D1D988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2AC876-9F56-DA40-A3DE-6A577CBA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61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7D0EBF-6A49-CF4F-8C99-18076B30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778079-2C09-E546-B671-184AE04C2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7AC987-57FF-534F-AEBB-BE04ED021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BC26-17D3-C344-BBE8-EB2D18B391D9}" type="datetimeFigureOut">
              <a:rPr lang="fr-FR" smtClean="0"/>
              <a:t>21/03/2022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62D5A4-FAA0-CE42-95B1-C51467278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DDE803-FC39-2646-9FEE-E37B167F4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BD24E-7E39-F145-BE6E-C7CC519C79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05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D350B-3DCB-B049-B215-14E51B868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1" y="1037347"/>
            <a:ext cx="5075060" cy="922678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Projet 3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12A891-2D9E-1441-91A5-7068D2C9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35"/>
            <a:ext cx="3048000" cy="5969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7D90E0F-D0C6-7B46-9771-527429EDF1EC}"/>
              </a:ext>
            </a:extLst>
          </p:cNvPr>
          <p:cNvSpPr txBox="1"/>
          <p:nvPr/>
        </p:nvSpPr>
        <p:spPr>
          <a:xfrm>
            <a:off x="8856120" y="3631697"/>
            <a:ext cx="4799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651E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TABELEV        </a:t>
            </a:r>
            <a:r>
              <a:rPr lang="fr-FR" sz="2000" b="1" dirty="0" err="1">
                <a:solidFill>
                  <a:srgbClr val="7651E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Matveï</a:t>
            </a:r>
            <a:endParaRPr lang="fr-FR" sz="2000" b="1" dirty="0">
              <a:solidFill>
                <a:srgbClr val="7651E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18C4AA-714A-F64C-AFCC-6E04C569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64" y="1424795"/>
            <a:ext cx="2489200" cy="4318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83A7B9D-1C77-5744-804D-DC7BA642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23150"/>
            <a:ext cx="5301673" cy="3534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8837C53-FF84-544B-997D-10E21921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120" y="0"/>
            <a:ext cx="2827880" cy="35348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AB97145-4F18-694E-9FC2-EC1A7278C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982" y="4128655"/>
            <a:ext cx="4094018" cy="272934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5B491DE-3645-CC49-9105-C30CEAB21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673" y="4941671"/>
            <a:ext cx="2796309" cy="19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1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D93E06-6751-A542-8C91-23C9A42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7651EC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2E9D33-4126-8C45-8BA8-D8E662033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Problématique</a:t>
            </a:r>
          </a:p>
          <a:p>
            <a:endParaRPr lang="fr-FR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Cahier des charges</a:t>
            </a:r>
          </a:p>
          <a:p>
            <a:endParaRPr lang="fr-FR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Animations</a:t>
            </a:r>
          </a:p>
          <a:p>
            <a:endParaRPr lang="fr-FR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animations en détails point par point</a:t>
            </a:r>
          </a:p>
          <a:p>
            <a:endParaRPr lang="fr-FR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1599-1C26-5743-8DF1-0A2810F6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Problématique</a:t>
            </a:r>
            <a:b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19A82-6F8F-F949-AEF9-82BAF8E9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Ohmyfood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entreprise de commande de repas en ligne.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Présentation de service haut de gamme.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Concurrence avec deux autres entreprise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Mylittlefoodie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et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lebonParis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Cible classes moyennes et supérieur qui sont connecté.</a:t>
            </a: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Création d’une maquette en HTML et CSS .</a:t>
            </a:r>
          </a:p>
        </p:txBody>
      </p:sp>
    </p:spTree>
    <p:extLst>
      <p:ext uri="{BB962C8B-B14F-4D97-AF65-F5344CB8AC3E}">
        <p14:creationId xmlns:p14="http://schemas.microsoft.com/office/powerpoint/2010/main" val="150354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F067E-7F4F-C94E-878D-42B8A057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153965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A688A-71B1-E747-9C6B-7B96068F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528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Polices Logo et titre menu en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Shrikhand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et le texte en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Roboto</a:t>
            </a:r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leur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 de la première version du sous 1mois</a:t>
            </a: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Création d’un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loadeur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entre 1 est 3s.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C666B0-C4E9-214B-B075-0EDA08B0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06" y="2145220"/>
            <a:ext cx="7457474" cy="15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60AE1-04DA-484B-9818-18341755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Animations</a:t>
            </a:r>
            <a:b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048AB9-909F-CC41-B0EA-3DC826A7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0252"/>
          </a:xfrm>
        </p:spPr>
        <p:txBody>
          <a:bodyPr>
            <a:normAutofit lnSpcReduction="10000"/>
          </a:bodyPr>
          <a:lstStyle/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Bouton en survol s’éclaircissent et léger ombre.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bouton sont un mélange de couleur primaire et secondaire.</a:t>
            </a: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Une animation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heart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qui se remplis progressivement de couleur primaire et secondaire.   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entrée plats et dessert doivent apparaitre progressivement.</a:t>
            </a:r>
          </a:p>
          <a:p>
            <a:endParaRPr lang="fr-FR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 survol d’un choix une animation doit faire apparaitre un check </a:t>
            </a:r>
            <a:r>
              <a:rPr lang="fr-FR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circle</a:t>
            </a:r>
            <a:r>
              <a:rPr lang="fr-FR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 background de couleur tertiaire.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B105BF-0104-554D-B9AA-700A2A51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232123"/>
            <a:ext cx="5399903" cy="10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DD6DB-99E5-B340-ADAC-FD8C941F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animations en détails point par point</a:t>
            </a:r>
            <a:endParaRPr lang="fr-FR"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9A0312-476A-7842-8A94-8EFCFE73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347" y="-30732"/>
            <a:ext cx="4893508" cy="67568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0537CB-5BCA-E543-8958-52295F63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7" y="3028374"/>
            <a:ext cx="5956300" cy="14478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BC2BD24-147D-0144-BC67-B8B2EC160775}"/>
              </a:ext>
            </a:extLst>
          </p:cNvPr>
          <p:cNvSpPr txBox="1"/>
          <p:nvPr/>
        </p:nvSpPr>
        <p:spPr>
          <a:xfrm>
            <a:off x="629227" y="2521961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1DAA9C-4BAE-AA4E-804E-0A79058748DE}"/>
              </a:ext>
            </a:extLst>
          </p:cNvPr>
          <p:cNvSpPr txBox="1"/>
          <p:nvPr/>
        </p:nvSpPr>
        <p:spPr>
          <a:xfrm>
            <a:off x="8848986" y="1129660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60646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9AC868-EBCE-0147-9FA1-AEA4AFB1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 bouton</a:t>
            </a:r>
            <a:endParaRPr lang="fr-FR" sz="4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E422C-CD38-B548-9408-2FBBAC79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90" y="2960568"/>
            <a:ext cx="6958446" cy="136717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E895D8-B311-4E44-9DEC-E67F63B0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118" y="2461804"/>
            <a:ext cx="4722882" cy="41044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E4A8934-B83A-9542-AD83-46489678F05D}"/>
              </a:ext>
            </a:extLst>
          </p:cNvPr>
          <p:cNvSpPr txBox="1"/>
          <p:nvPr/>
        </p:nvSpPr>
        <p:spPr>
          <a:xfrm>
            <a:off x="647699" y="2395659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E64EA1-0B05-644E-BF6A-7F75738A654B}"/>
              </a:ext>
            </a:extLst>
          </p:cNvPr>
          <p:cNvSpPr txBox="1"/>
          <p:nvPr/>
        </p:nvSpPr>
        <p:spPr>
          <a:xfrm>
            <a:off x="7469118" y="1995549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7921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1F3CCB-2959-2848-8370-E48C7BEE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 cœur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9AF5C-0D93-DA4F-94F6-6700800CC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155" y="2731294"/>
            <a:ext cx="5715000" cy="213360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B1FCF3-D460-D847-9672-3737F29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27" y="2487469"/>
            <a:ext cx="4521200" cy="32131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00E07E-7C43-D44B-A96B-D3174277B871}"/>
              </a:ext>
            </a:extLst>
          </p:cNvPr>
          <p:cNvSpPr txBox="1"/>
          <p:nvPr/>
        </p:nvSpPr>
        <p:spPr>
          <a:xfrm>
            <a:off x="647699" y="2395659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80D1398-AF68-2A4B-9145-0DFC45CE4A4B}"/>
              </a:ext>
            </a:extLst>
          </p:cNvPr>
          <p:cNvSpPr txBox="1"/>
          <p:nvPr/>
        </p:nvSpPr>
        <p:spPr>
          <a:xfrm>
            <a:off x="7469118" y="1995549"/>
            <a:ext cx="218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192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76A05F9-5B69-F74A-9D8B-DDD7CA3D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0" y="2009035"/>
            <a:ext cx="5943601" cy="1325563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rgbClr val="73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Merci </a:t>
            </a:r>
            <a:br>
              <a:rPr lang="fr-FR" sz="3600" dirty="0">
                <a:solidFill>
                  <a:srgbClr val="73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fr-FR" sz="3600" dirty="0">
                <a:solidFill>
                  <a:srgbClr val="7350E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pour votre écoute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044DF2-528C-7740-89F3-A19D10FD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04953" y="1883241"/>
            <a:ext cx="3297618" cy="3091517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4DD065B-BC61-314E-A466-47354A1F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C69C-EA61-724F-B1A9-325D5CB87F1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1272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181</Words>
  <Application>Microsoft Macintosh PowerPoint</Application>
  <PresentationFormat>Grand écran</PresentationFormat>
  <Paragraphs>47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Menlo</vt:lpstr>
      <vt:lpstr>Thème Office</vt:lpstr>
      <vt:lpstr>Projet 3 :</vt:lpstr>
      <vt:lpstr>Sommaire</vt:lpstr>
      <vt:lpstr>Problématique </vt:lpstr>
      <vt:lpstr>Cahier des charges</vt:lpstr>
      <vt:lpstr>Les Animations </vt:lpstr>
      <vt:lpstr>Les animations en détails point par point</vt:lpstr>
      <vt:lpstr>Le bouton</vt:lpstr>
      <vt:lpstr>Le cœur</vt:lpstr>
      <vt:lpstr>Merci  pour votre écoute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 : Ohmyfood</dc:title>
  <dc:creator>Microsoft Office User</dc:creator>
  <cp:lastModifiedBy>Microsoft Office User</cp:lastModifiedBy>
  <cp:revision>8</cp:revision>
  <dcterms:created xsi:type="dcterms:W3CDTF">2022-03-18T13:23:59Z</dcterms:created>
  <dcterms:modified xsi:type="dcterms:W3CDTF">2022-03-22T15:18:55Z</dcterms:modified>
</cp:coreProperties>
</file>